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64" r:id="rId4"/>
    <p:sldId id="276" r:id="rId5"/>
    <p:sldId id="271" r:id="rId6"/>
    <p:sldId id="277" r:id="rId7"/>
    <p:sldId id="267" r:id="rId8"/>
    <p:sldId id="275" r:id="rId9"/>
    <p:sldId id="259" r:id="rId10"/>
    <p:sldId id="273" r:id="rId11"/>
    <p:sldId id="274" r:id="rId12"/>
    <p:sldId id="278" r:id="rId13"/>
    <p:sldId id="272" r:id="rId14"/>
    <p:sldId id="260" r:id="rId15"/>
    <p:sldId id="261" r:id="rId16"/>
    <p:sldId id="280" r:id="rId17"/>
    <p:sldId id="283" r:id="rId18"/>
    <p:sldId id="282" r:id="rId19"/>
    <p:sldId id="281" r:id="rId20"/>
    <p:sldId id="285" r:id="rId21"/>
    <p:sldId id="263" r:id="rId22"/>
    <p:sldId id="286" r:id="rId23"/>
    <p:sldId id="284" r:id="rId24"/>
    <p:sldId id="265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1096" userDrawn="1">
          <p15:clr>
            <a:srgbClr val="A4A3A4"/>
          </p15:clr>
        </p15:guide>
        <p15:guide id="3" orient="horz" pos="3249" userDrawn="1">
          <p15:clr>
            <a:srgbClr val="A4A3A4"/>
          </p15:clr>
        </p15:guide>
        <p15:guide id="4" pos="7061" userDrawn="1">
          <p15:clr>
            <a:srgbClr val="A4A3A4"/>
          </p15:clr>
        </p15:guide>
        <p15:guide id="5" orient="horz" pos="1661" userDrawn="1">
          <p15:clr>
            <a:srgbClr val="A4A3A4"/>
          </p15:clr>
        </p15:guide>
        <p15:guide id="6" orient="horz" pos="2228" userDrawn="1">
          <p15:clr>
            <a:srgbClr val="A4A3A4"/>
          </p15:clr>
        </p15:guide>
        <p15:guide id="7" pos="3908" userDrawn="1">
          <p15:clr>
            <a:srgbClr val="A4A3A4"/>
          </p15:clr>
        </p15:guide>
        <p15:guide id="8" pos="2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29B"/>
    <a:srgbClr val="B3C2D0"/>
    <a:srgbClr val="222222"/>
    <a:srgbClr val="FFFFFF"/>
    <a:srgbClr val="F7B1AF"/>
    <a:srgbClr val="756F76"/>
    <a:srgbClr val="100F12"/>
    <a:srgbClr val="C52C1C"/>
    <a:srgbClr val="F9C1C0"/>
    <a:srgbClr val="E5D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92" d="100"/>
          <a:sy n="92" d="100"/>
        </p:scale>
        <p:origin x="-446" y="-341"/>
      </p:cViewPr>
      <p:guideLst>
        <p:guide orient="horz" pos="2001"/>
        <p:guide pos="1096"/>
        <p:guide orient="horz" pos="3249"/>
        <p:guide pos="7061"/>
        <p:guide orient="horz" pos="1661"/>
        <p:guide orient="horz" pos="2228"/>
        <p:guide pos="3908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09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6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03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6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3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96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6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6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64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6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1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BF226-C10A-4E0A-AB7F-EBC0892D2D96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0F61-A43F-49A9-B764-51F9CD9E0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649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designnas.com/portfolio/2018_bx/2018fair/nintendo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newland.tv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springsummer.gucci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peachananr/onepage-scrol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://www.blueb.co.kr/?c=1/4&amp;cat=%EB%84%A4%EB%B9%84%EA%B2%8C%EC%9D%B4%EC%85%98&amp;uid=416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os39.tistory.com/246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kutar37.tistory.com/entry/%ED%8E%98%EC%9D%B4%EC%A7%80-%EC%8A%A4%ED%81%AC%EB%A1%A4%EC%8B%9C-Fade-In-%ED%9A%A8%EA%B3%BC%EC%A3%BC%EA%B8%B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blog.naver.com/PostView.nhn?blogId=st004329&amp;logNo=220985623522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hashcode.co.kr/questions/2362/%EC%9B%B9%EC%97%90%EC%84%9C-%EB%A7%88%EC%9A%B0%EC%8A%A4-%ED%8F%AC%EC%BB%A4%EC%8A%A4%EC%97%90-%EB%94%B0%EB%A5%B8-%ED%9A%A8%EA%B3%BC%EB%8A%94-%EC%96%B4%EB%96%BB%EA%B2%8C-%EB%B3%80%EA%B2%BD%ED%95%98%EB%82%98%EC%9A%94-%EC%9E%90%EB%B0%94%EC%8A%A4%ED%81%AC%EB%A6%BD%ED%8A%B8%EC%A0%9C%EC%9D%B4%EC%BF%BC%EB%A6%A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wsss.tistory.com/50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E96BCA-56F8-4115-AFDE-921F189D7CE9}"/>
              </a:ext>
            </a:extLst>
          </p:cNvPr>
          <p:cNvSpPr/>
          <p:nvPr/>
        </p:nvSpPr>
        <p:spPr>
          <a:xfrm>
            <a:off x="1131792" y="3172002"/>
            <a:ext cx="6494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470" spc="40" dirty="0">
                <a:solidFill>
                  <a:srgbClr val="F9C1C0"/>
                </a:solidFill>
                <a:latin typeface="Lato" panose="020F0502020204030203" pitchFamily="34" charset="0"/>
              </a:rPr>
              <a:t>Interaction Site</a:t>
            </a:r>
            <a:endParaRPr lang="ko-KR" altLang="en-US" sz="3470" spc="40" dirty="0">
              <a:solidFill>
                <a:srgbClr val="F9C1C0"/>
              </a:solidFill>
              <a:latin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C3A72-1885-496A-9C15-AE354333E1FC}"/>
              </a:ext>
            </a:extLst>
          </p:cNvPr>
          <p:cNvSpPr txBox="1"/>
          <p:nvPr/>
        </p:nvSpPr>
        <p:spPr>
          <a:xfrm>
            <a:off x="1170704" y="3793148"/>
            <a:ext cx="24577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pc="40" dirty="0">
                <a:solidFill>
                  <a:srgbClr val="F9C1C0"/>
                </a:solidFill>
                <a:latin typeface="Yoon윤고딕 720" panose="02000503000000000000" pitchFamily="50" charset="-127"/>
                <a:ea typeface="Yoon윤고딕 720" panose="02000503000000000000" pitchFamily="50" charset="-127"/>
              </a:rPr>
              <a:t>21761112_</a:t>
            </a:r>
            <a:r>
              <a:rPr lang="ko-KR" altLang="en-US" sz="1300" spc="40" dirty="0">
                <a:solidFill>
                  <a:srgbClr val="F9C1C0"/>
                </a:solidFill>
                <a:latin typeface="Yoon윤고딕 720" panose="02000503000000000000" pitchFamily="50" charset="-127"/>
                <a:ea typeface="Yoon윤고딕 720" panose="02000503000000000000" pitchFamily="50" charset="-127"/>
              </a:rPr>
              <a:t>정서영</a:t>
            </a:r>
          </a:p>
        </p:txBody>
      </p:sp>
    </p:spTree>
    <p:extLst>
      <p:ext uri="{BB962C8B-B14F-4D97-AF65-F5344CB8AC3E}">
        <p14:creationId xmlns:p14="http://schemas.microsoft.com/office/powerpoint/2010/main" val="230455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B6B31-E82C-4875-96B3-384120853D47}"/>
              </a:ext>
            </a:extLst>
          </p:cNvPr>
          <p:cNvSpPr txBox="1"/>
          <p:nvPr/>
        </p:nvSpPr>
        <p:spPr>
          <a:xfrm>
            <a:off x="1641580" y="3205182"/>
            <a:ext cx="2563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7B1AF"/>
                </a:solidFill>
                <a:latin typeface="Lato" panose="020F0502020204030203" pitchFamily="34" charset="0"/>
              </a:rPr>
              <a:t>Hello </a:t>
            </a:r>
          </a:p>
          <a:p>
            <a:r>
              <a:rPr lang="en-US" altLang="ko-KR" sz="1050" dirty="0">
                <a:solidFill>
                  <a:srgbClr val="F7B1AF"/>
                </a:solidFill>
                <a:latin typeface="Lato" panose="020F0502020204030203" pitchFamily="34" charset="0"/>
              </a:rPr>
              <a:t>My name is </a:t>
            </a:r>
          </a:p>
          <a:p>
            <a:r>
              <a:rPr lang="en-US" altLang="ko-KR" sz="1050" dirty="0" err="1">
                <a:solidFill>
                  <a:srgbClr val="F7B1AF"/>
                </a:solidFill>
                <a:latin typeface="Lato" panose="020F0502020204030203" pitchFamily="34" charset="0"/>
              </a:rPr>
              <a:t>Seo</a:t>
            </a:r>
            <a:r>
              <a:rPr lang="en-US" altLang="ko-KR" sz="1050" dirty="0">
                <a:solidFill>
                  <a:srgbClr val="F7B1AF"/>
                </a:solidFill>
                <a:latin typeface="Lato" panose="020F0502020204030203" pitchFamily="34" charset="0"/>
              </a:rPr>
              <a:t> Young  </a:t>
            </a:r>
            <a:r>
              <a:rPr lang="en-US" altLang="ko-KR" sz="1050" dirty="0" err="1">
                <a:solidFill>
                  <a:srgbClr val="F7B1AF"/>
                </a:solidFill>
                <a:latin typeface="Lato" panose="020F0502020204030203" pitchFamily="34" charset="0"/>
              </a:rPr>
              <a:t>Jeong</a:t>
            </a:r>
            <a:endParaRPr lang="ko-KR" altLang="en-US" sz="1200" dirty="0">
              <a:solidFill>
                <a:srgbClr val="F7B1AF"/>
              </a:solidFill>
              <a:latin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F536B-2CE4-4DCC-90AC-48CA24FFEFC9}"/>
              </a:ext>
            </a:extLst>
          </p:cNvPr>
          <p:cNvSpPr txBox="1"/>
          <p:nvPr/>
        </p:nvSpPr>
        <p:spPr>
          <a:xfrm>
            <a:off x="8114845" y="4071007"/>
            <a:ext cx="256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err="1">
                <a:solidFill>
                  <a:srgbClr val="F7B1AF"/>
                </a:solidFill>
                <a:latin typeface="Lato" panose="020F0502020204030203" pitchFamily="34" charset="0"/>
              </a:rPr>
              <a:t>Lato</a:t>
            </a:r>
            <a:endParaRPr lang="ko-KR" altLang="en-US" sz="7200" dirty="0">
              <a:solidFill>
                <a:srgbClr val="F7B1AF"/>
              </a:solidFill>
              <a:latin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E5EFC-4549-4601-935F-B111D2D23654}"/>
              </a:ext>
            </a:extLst>
          </p:cNvPr>
          <p:cNvSpPr txBox="1"/>
          <p:nvPr/>
        </p:nvSpPr>
        <p:spPr>
          <a:xfrm>
            <a:off x="1639357" y="1894672"/>
            <a:ext cx="330626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7B1AF"/>
                </a:solidFill>
                <a:latin typeface="Lato" panose="020F0502020204030203" pitchFamily="34" charset="0"/>
              </a:rPr>
              <a:t>A B C D E F G H I J K L N M O P Q R S T U V W X Y Z</a:t>
            </a:r>
          </a:p>
          <a:p>
            <a:endParaRPr lang="en-US" altLang="ko-KR" sz="500" dirty="0">
              <a:solidFill>
                <a:srgbClr val="F7B1AF"/>
              </a:solidFill>
              <a:latin typeface="Lato" panose="020F0502020204030203" pitchFamily="34" charset="0"/>
            </a:endParaRPr>
          </a:p>
          <a:p>
            <a:r>
              <a:rPr lang="en-US" altLang="ko-KR" sz="1400" dirty="0">
                <a:solidFill>
                  <a:srgbClr val="F7B1AF"/>
                </a:solidFill>
                <a:latin typeface="Lato" panose="020F0502020204030203" pitchFamily="34" charset="0"/>
              </a:rPr>
              <a:t>a b c d e f g h I j k l n m o p q</a:t>
            </a:r>
          </a:p>
          <a:p>
            <a:r>
              <a:rPr lang="en-US" altLang="ko-KR" sz="1400" dirty="0">
                <a:solidFill>
                  <a:srgbClr val="F7B1AF"/>
                </a:solidFill>
                <a:latin typeface="Lato" panose="020F0502020204030203" pitchFamily="34" charset="0"/>
              </a:rPr>
              <a:t>r s t u v w x y z</a:t>
            </a:r>
            <a:endParaRPr lang="en-US" altLang="ko-KR" dirty="0">
              <a:solidFill>
                <a:srgbClr val="F7B1AF"/>
              </a:solidFill>
              <a:latin typeface="Lato" panose="020F050202020403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C87334-C6F8-41A7-B6B1-459A2560D528}"/>
              </a:ext>
            </a:extLst>
          </p:cNvPr>
          <p:cNvSpPr/>
          <p:nvPr/>
        </p:nvSpPr>
        <p:spPr>
          <a:xfrm>
            <a:off x="1576254" y="863120"/>
            <a:ext cx="671979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50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650" dirty="0">
                <a:solidFill>
                  <a:srgbClr val="E7C29B"/>
                </a:solidFill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</a:t>
            </a:r>
            <a:endParaRPr lang="ko-KR" altLang="en-US" sz="1650" b="0" i="0" dirty="0">
              <a:solidFill>
                <a:srgbClr val="E7C29B"/>
              </a:solidFill>
              <a:effectLst/>
              <a:latin typeface="Lato" panose="020F0502020204030203" pitchFamily="34" charset="0"/>
              <a:cs typeface="Open Sans" panose="020B0606030504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A0670B-1EC6-4598-8EEB-2EC1770726A8}"/>
              </a:ext>
            </a:extLst>
          </p:cNvPr>
          <p:cNvSpPr/>
          <p:nvPr/>
        </p:nvSpPr>
        <p:spPr>
          <a:xfrm>
            <a:off x="9347646" y="2994229"/>
            <a:ext cx="74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30" b="0" i="0" dirty="0">
                <a:solidFill>
                  <a:srgbClr val="E7C29B"/>
                </a:solidFill>
                <a:effectLst/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English</a:t>
            </a:r>
            <a:endParaRPr lang="ko-KR" altLang="en-US" sz="1230" b="0" i="0" dirty="0">
              <a:solidFill>
                <a:srgbClr val="E7C29B"/>
              </a:solidFill>
              <a:effectLst/>
              <a:latin typeface="Lato" panose="020F0502020204030203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92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B6B31-E82C-4875-96B3-384120853D47}"/>
              </a:ext>
            </a:extLst>
          </p:cNvPr>
          <p:cNvSpPr txBox="1"/>
          <p:nvPr/>
        </p:nvSpPr>
        <p:spPr>
          <a:xfrm>
            <a:off x="1641580" y="3195855"/>
            <a:ext cx="2563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 </a:t>
            </a:r>
          </a:p>
          <a:p>
            <a:r>
              <a:rPr lang="en-US" altLang="ko-KR" sz="1050" dirty="0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name is </a:t>
            </a:r>
          </a:p>
          <a:p>
            <a:r>
              <a:rPr lang="en-US" altLang="ko-KR" sz="1050" dirty="0" err="1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Seo</a:t>
            </a:r>
            <a:r>
              <a:rPr lang="en-US" altLang="ko-KR" sz="1050" dirty="0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Young  </a:t>
            </a:r>
            <a:r>
              <a:rPr lang="en-US" altLang="ko-KR" sz="1050" dirty="0" err="1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Jeong</a:t>
            </a:r>
            <a:endParaRPr lang="ko-KR" altLang="en-US" sz="1200" dirty="0">
              <a:solidFill>
                <a:srgbClr val="F7B1A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F536B-2CE4-4DCC-90AC-48CA24FFEFC9}"/>
              </a:ext>
            </a:extLst>
          </p:cNvPr>
          <p:cNvSpPr txBox="1"/>
          <p:nvPr/>
        </p:nvSpPr>
        <p:spPr>
          <a:xfrm>
            <a:off x="5319252" y="4150161"/>
            <a:ext cx="4907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  <a:endParaRPr lang="ko-KR" altLang="en-US" sz="7200" dirty="0">
              <a:solidFill>
                <a:srgbClr val="F7B1A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E5EFC-4549-4601-935F-B111D2D23654}"/>
              </a:ext>
            </a:extLst>
          </p:cNvPr>
          <p:cNvSpPr txBox="1"/>
          <p:nvPr/>
        </p:nvSpPr>
        <p:spPr>
          <a:xfrm>
            <a:off x="1639357" y="1885345"/>
            <a:ext cx="330626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 C D E F G H I J K L N M O P Q R S T U V W X Y Z</a:t>
            </a:r>
          </a:p>
          <a:p>
            <a:endParaRPr lang="en-US" altLang="ko-KR" sz="500" dirty="0">
              <a:solidFill>
                <a:srgbClr val="F7B1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ko-KR" sz="1400" dirty="0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 c d e f g h I j k l n m o p q</a:t>
            </a:r>
          </a:p>
          <a:p>
            <a:r>
              <a:rPr lang="en-US" altLang="ko-KR" sz="1400" dirty="0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 s t u v w x y z</a:t>
            </a:r>
            <a:endParaRPr lang="en-US" altLang="ko-KR" dirty="0">
              <a:solidFill>
                <a:srgbClr val="F7B1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C10D97-E58E-4E2F-A43B-E63A073964FE}"/>
              </a:ext>
            </a:extLst>
          </p:cNvPr>
          <p:cNvSpPr/>
          <p:nvPr/>
        </p:nvSpPr>
        <p:spPr>
          <a:xfrm>
            <a:off x="1576254" y="843452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6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</a:t>
            </a:r>
            <a:endParaRPr lang="ko-KR" altLang="en-US" sz="1650" b="0" i="0" dirty="0">
              <a:solidFill>
                <a:srgbClr val="E7C29B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B3153F-071B-40A4-B652-CE9B37C46BD0}"/>
              </a:ext>
            </a:extLst>
          </p:cNvPr>
          <p:cNvSpPr/>
          <p:nvPr/>
        </p:nvSpPr>
        <p:spPr>
          <a:xfrm>
            <a:off x="9347646" y="2984898"/>
            <a:ext cx="74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30" b="0" i="0" dirty="0">
                <a:solidFill>
                  <a:srgbClr val="E7C29B"/>
                </a:solidFill>
                <a:effectLst/>
                <a:latin typeface="Lato" panose="020F050202020403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English</a:t>
            </a:r>
            <a:endParaRPr lang="ko-KR" altLang="en-US" sz="1230" b="0" i="0" dirty="0">
              <a:solidFill>
                <a:srgbClr val="E7C29B"/>
              </a:solidFill>
              <a:effectLst/>
              <a:latin typeface="Lato" panose="020F0502020204030203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59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7B6B31-E82C-4875-96B3-384120853D47}"/>
              </a:ext>
            </a:extLst>
          </p:cNvPr>
          <p:cNvSpPr txBox="1"/>
          <p:nvPr/>
        </p:nvSpPr>
        <p:spPr>
          <a:xfrm>
            <a:off x="1641580" y="3196043"/>
            <a:ext cx="2563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안녕하세요</a:t>
            </a:r>
            <a:r>
              <a:rPr lang="en-US" altLang="ko-KR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. </a:t>
            </a:r>
          </a:p>
          <a:p>
            <a:r>
              <a:rPr lang="ko-KR" altLang="en-US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저의 이름은 정서영이고 </a:t>
            </a:r>
            <a:r>
              <a:rPr lang="en-US" altLang="ko-KR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23</a:t>
            </a:r>
            <a:r>
              <a:rPr lang="ko-KR" altLang="en-US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살입니다</a:t>
            </a:r>
            <a:r>
              <a:rPr lang="en-US" altLang="ko-KR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.</a:t>
            </a:r>
          </a:p>
          <a:p>
            <a:r>
              <a:rPr lang="ko-KR" altLang="en-US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학번은 </a:t>
            </a:r>
            <a:r>
              <a:rPr lang="en-US" altLang="ko-KR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21761112</a:t>
            </a:r>
            <a:r>
              <a:rPr lang="ko-KR" altLang="en-US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입니다</a:t>
            </a:r>
            <a:r>
              <a:rPr lang="en-US" altLang="ko-KR" sz="105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F536B-2CE4-4DCC-90AC-48CA24FFEFC9}"/>
              </a:ext>
            </a:extLst>
          </p:cNvPr>
          <p:cNvSpPr txBox="1"/>
          <p:nvPr/>
        </p:nvSpPr>
        <p:spPr>
          <a:xfrm>
            <a:off x="5997679" y="4254539"/>
            <a:ext cx="49072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윤고딕</a:t>
            </a:r>
            <a:r>
              <a:rPr lang="ko-KR" altLang="en-US" sz="660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6600" dirty="0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740</a:t>
            </a:r>
            <a:endParaRPr lang="ko-KR" altLang="en-US" sz="6600" dirty="0">
              <a:solidFill>
                <a:srgbClr val="F7B1AF"/>
              </a:solidFill>
              <a:latin typeface="Yoon윤고딕 740" panose="02000503000000000000" pitchFamily="50" charset="-127"/>
              <a:ea typeface="Yoon윤고딕 740" panose="02000503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E5EFC-4549-4601-935F-B111D2D23654}"/>
              </a:ext>
            </a:extLst>
          </p:cNvPr>
          <p:cNvSpPr txBox="1"/>
          <p:nvPr/>
        </p:nvSpPr>
        <p:spPr>
          <a:xfrm>
            <a:off x="1639357" y="1902557"/>
            <a:ext cx="3306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300" dirty="0" err="1">
                <a:solidFill>
                  <a:srgbClr val="F7B1AF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가나다라마바사아자차카타파하</a:t>
            </a:r>
            <a:endParaRPr lang="en-US" altLang="ko-KR" sz="1400" spc="300" dirty="0">
              <a:solidFill>
                <a:srgbClr val="F7B1AF"/>
              </a:solidFill>
              <a:latin typeface="Yoon윤고딕 740" panose="02000503000000000000" pitchFamily="50" charset="-127"/>
              <a:ea typeface="Yoon윤고딕 740" panose="02000503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C10D97-E58E-4E2F-A43B-E63A073964FE}"/>
              </a:ext>
            </a:extLst>
          </p:cNvPr>
          <p:cNvSpPr/>
          <p:nvPr/>
        </p:nvSpPr>
        <p:spPr>
          <a:xfrm>
            <a:off x="1576254" y="843452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6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</a:t>
            </a:r>
            <a:endParaRPr lang="ko-KR" altLang="en-US" sz="1650" b="0" i="0" dirty="0">
              <a:solidFill>
                <a:srgbClr val="E7C29B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B3153F-071B-40A4-B652-CE9B37C46BD0}"/>
              </a:ext>
            </a:extLst>
          </p:cNvPr>
          <p:cNvSpPr/>
          <p:nvPr/>
        </p:nvSpPr>
        <p:spPr>
          <a:xfrm>
            <a:off x="9524626" y="2985086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230" b="0" i="0" dirty="0">
                <a:solidFill>
                  <a:srgbClr val="E7C29B"/>
                </a:solidFill>
                <a:effectLst/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한글</a:t>
            </a:r>
          </a:p>
        </p:txBody>
      </p:sp>
    </p:spTree>
    <p:extLst>
      <p:ext uri="{BB962C8B-B14F-4D97-AF65-F5344CB8AC3E}">
        <p14:creationId xmlns:p14="http://schemas.microsoft.com/office/powerpoint/2010/main" val="2174228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F58892-2023-4B73-A58F-78C28E7579A2}"/>
              </a:ext>
            </a:extLst>
          </p:cNvPr>
          <p:cNvSpPr txBox="1"/>
          <p:nvPr/>
        </p:nvSpPr>
        <p:spPr>
          <a:xfrm>
            <a:off x="1628834" y="3275111"/>
            <a:ext cx="3292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영화 프로모션 사이트 </a:t>
            </a:r>
            <a:endParaRPr lang="en-US" altLang="ko-KR" sz="1400" dirty="0">
              <a:solidFill>
                <a:srgbClr val="E7C29B"/>
              </a:solidFill>
              <a:latin typeface="Yoon윤고딕 740" panose="02000503000000000000" pitchFamily="50" charset="-127"/>
              <a:ea typeface="Yoon윤고딕 740" panose="0200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4193-3E37-412E-B88C-3B8031E371D4}"/>
              </a:ext>
            </a:extLst>
          </p:cNvPr>
          <p:cNvSpPr txBox="1"/>
          <p:nvPr/>
        </p:nvSpPr>
        <p:spPr>
          <a:xfrm>
            <a:off x="8899998" y="3054486"/>
            <a:ext cx="32920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1920 X 1080</a:t>
            </a:r>
          </a:p>
          <a:p>
            <a:endParaRPr lang="en-US" altLang="ko-KR" sz="1400" dirty="0">
              <a:solidFill>
                <a:srgbClr val="E7C29B"/>
              </a:solidFill>
              <a:latin typeface="Yoon윤고딕 740" panose="02000503000000000000" pitchFamily="50" charset="-127"/>
              <a:ea typeface="Yoon윤고딕 740" panose="02000503000000000000" pitchFamily="50" charset="-127"/>
            </a:endParaRPr>
          </a:p>
          <a:p>
            <a:r>
              <a:rPr lang="en-US" altLang="ko-KR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Scroll</a:t>
            </a:r>
          </a:p>
          <a:p>
            <a:endParaRPr lang="en-US" altLang="ko-KR" sz="600" dirty="0">
              <a:solidFill>
                <a:srgbClr val="E7C29B"/>
              </a:solidFill>
              <a:latin typeface="Yoon윤고딕 740" panose="02000503000000000000" pitchFamily="50" charset="-127"/>
              <a:ea typeface="Yoon윤고딕 740" panose="02000503000000000000" pitchFamily="50" charset="-127"/>
            </a:endParaRPr>
          </a:p>
          <a:p>
            <a:r>
              <a:rPr lang="en-US" altLang="ko-KR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Full</a:t>
            </a:r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 </a:t>
            </a:r>
            <a:r>
              <a:rPr lang="en-US" altLang="ko-KR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Screen</a:t>
            </a:r>
          </a:p>
          <a:p>
            <a:endParaRPr lang="en-US" altLang="ko-KR" sz="100" dirty="0">
              <a:solidFill>
                <a:srgbClr val="E7C29B"/>
              </a:solidFill>
              <a:latin typeface="Yoon윤고딕 740" panose="02000503000000000000" pitchFamily="50" charset="-127"/>
              <a:ea typeface="Yoon윤고딕 740" panose="02000503000000000000" pitchFamily="50" charset="-127"/>
            </a:endParaRPr>
          </a:p>
          <a:p>
            <a:r>
              <a:rPr lang="en-US" altLang="ko-KR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Interaction.</a:t>
            </a:r>
          </a:p>
        </p:txBody>
      </p:sp>
    </p:spTree>
    <p:extLst>
      <p:ext uri="{BB962C8B-B14F-4D97-AF65-F5344CB8AC3E}">
        <p14:creationId xmlns:p14="http://schemas.microsoft.com/office/powerpoint/2010/main" val="273276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29593F0-9910-4B67-986C-D26CCDAEB06B}"/>
              </a:ext>
            </a:extLst>
          </p:cNvPr>
          <p:cNvSpPr/>
          <p:nvPr/>
        </p:nvSpPr>
        <p:spPr>
          <a:xfrm>
            <a:off x="1627313" y="1368168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7B1A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GNB</a:t>
            </a:r>
            <a:endParaRPr lang="ko-KR" altLang="en-US" b="0" i="0" dirty="0">
              <a:solidFill>
                <a:srgbClr val="F7B1AF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EE1F6-5A90-4823-A7D3-A40B0CF23878}"/>
              </a:ext>
            </a:extLst>
          </p:cNvPr>
          <p:cNvSpPr txBox="1"/>
          <p:nvPr/>
        </p:nvSpPr>
        <p:spPr>
          <a:xfrm>
            <a:off x="8621475" y="3166353"/>
            <a:ext cx="93970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Gallery</a:t>
            </a:r>
            <a:endParaRPr lang="ko-KR" altLang="en-US" sz="1650" dirty="0">
              <a:solidFill>
                <a:srgbClr val="E7C29B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124F5-D247-4F68-8C3C-F369F0BCC43B}"/>
              </a:ext>
            </a:extLst>
          </p:cNvPr>
          <p:cNvSpPr txBox="1"/>
          <p:nvPr/>
        </p:nvSpPr>
        <p:spPr>
          <a:xfrm>
            <a:off x="7053814" y="3166353"/>
            <a:ext cx="86298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Trailer</a:t>
            </a:r>
            <a:endParaRPr lang="ko-KR" altLang="en-US" sz="1650" dirty="0">
              <a:solidFill>
                <a:srgbClr val="E7C29B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DE2D1-8B66-4164-A69B-782D4A5E54AD}"/>
              </a:ext>
            </a:extLst>
          </p:cNvPr>
          <p:cNvSpPr txBox="1"/>
          <p:nvPr/>
        </p:nvSpPr>
        <p:spPr>
          <a:xfrm>
            <a:off x="5701714" y="3166353"/>
            <a:ext cx="64742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Cast</a:t>
            </a:r>
            <a:endParaRPr lang="ko-KR" altLang="en-US" sz="1650" dirty="0">
              <a:solidFill>
                <a:srgbClr val="E7C29B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6FE5D-27DB-4952-A528-C4546FB03355}"/>
              </a:ext>
            </a:extLst>
          </p:cNvPr>
          <p:cNvSpPr txBox="1"/>
          <p:nvPr/>
        </p:nvSpPr>
        <p:spPr>
          <a:xfrm>
            <a:off x="2649387" y="3166353"/>
            <a:ext cx="82148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  <a:endParaRPr lang="ko-KR" altLang="en-US" sz="1650" dirty="0">
              <a:solidFill>
                <a:srgbClr val="E7C29B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8B4F8-F654-4193-BDB1-E1B918727C30}"/>
              </a:ext>
            </a:extLst>
          </p:cNvPr>
          <p:cNvSpPr txBox="1"/>
          <p:nvPr/>
        </p:nvSpPr>
        <p:spPr>
          <a:xfrm>
            <a:off x="4175551" y="3166353"/>
            <a:ext cx="82148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</a:t>
            </a:r>
            <a:endParaRPr lang="ko-KR" altLang="en-US" sz="1650" dirty="0">
              <a:solidFill>
                <a:srgbClr val="E7C29B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74445A-B901-47F1-9FAB-340F5277B83E}"/>
              </a:ext>
            </a:extLst>
          </p:cNvPr>
          <p:cNvCxnSpPr/>
          <p:nvPr/>
        </p:nvCxnSpPr>
        <p:spPr>
          <a:xfrm>
            <a:off x="2305455" y="3166353"/>
            <a:ext cx="0" cy="369332"/>
          </a:xfrm>
          <a:prstGeom prst="line">
            <a:avLst/>
          </a:prstGeom>
          <a:ln w="28575">
            <a:solidFill>
              <a:srgbClr val="E7C29B">
                <a:alpha val="52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638BFA-997F-47A2-B69A-AD1CF220DB2B}"/>
              </a:ext>
            </a:extLst>
          </p:cNvPr>
          <p:cNvCxnSpPr/>
          <p:nvPr/>
        </p:nvCxnSpPr>
        <p:spPr>
          <a:xfrm>
            <a:off x="9945120" y="3166353"/>
            <a:ext cx="0" cy="369332"/>
          </a:xfrm>
          <a:prstGeom prst="line">
            <a:avLst/>
          </a:prstGeom>
          <a:ln w="28575">
            <a:solidFill>
              <a:srgbClr val="E7C29B">
                <a:alpha val="52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2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3070F2-A9F4-4752-89E0-62CF6E875AE2}"/>
              </a:ext>
            </a:extLst>
          </p:cNvPr>
          <p:cNvSpPr/>
          <p:nvPr/>
        </p:nvSpPr>
        <p:spPr>
          <a:xfrm>
            <a:off x="1639598" y="1373896"/>
            <a:ext cx="1350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nteraction</a:t>
            </a:r>
            <a:endParaRPr lang="ko-KR" altLang="en-US" b="0" i="0" dirty="0">
              <a:solidFill>
                <a:srgbClr val="F9C1C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E074-ACC9-4418-8973-55967075BE9F}"/>
              </a:ext>
            </a:extLst>
          </p:cNvPr>
          <p:cNvSpPr txBox="1"/>
          <p:nvPr/>
        </p:nvSpPr>
        <p:spPr>
          <a:xfrm>
            <a:off x="1639598" y="2946529"/>
            <a:ext cx="813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1. </a:t>
            </a:r>
            <a:r>
              <a:rPr lang="ko-KR" altLang="en-US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마우스 </a:t>
            </a:r>
            <a:r>
              <a:rPr lang="en-US" altLang="ko-KR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Scroll – </a:t>
            </a:r>
            <a:r>
              <a:rPr lang="ko-KR" altLang="en-US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 마우스 </a:t>
            </a:r>
            <a:r>
              <a:rPr lang="ko-KR" altLang="en-US" sz="1400" dirty="0" err="1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휠을</a:t>
            </a:r>
            <a:r>
              <a:rPr lang="ko-KR" altLang="en-US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 움직이면 다음 </a:t>
            </a:r>
            <a:r>
              <a:rPr lang="ko-KR" altLang="en-US" sz="1400" dirty="0" err="1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섹션으로</a:t>
            </a:r>
            <a:r>
              <a:rPr lang="ko-KR" altLang="en-US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 넘어간다</a:t>
            </a:r>
            <a:r>
              <a:rPr lang="en-US" altLang="ko-KR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. </a:t>
            </a:r>
            <a:endParaRPr lang="ko-KR" altLang="en-US" sz="1400" dirty="0">
              <a:solidFill>
                <a:srgbClr val="E7C29B"/>
              </a:solidFill>
              <a:latin typeface="Yoon윤고딕 730" panose="02000503000000000000" pitchFamily="50" charset="-127"/>
              <a:ea typeface="Yoon윤고딕 730" panose="0200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F8052-E1A0-4C1E-AEE9-C17572DCD2E7}"/>
              </a:ext>
            </a:extLst>
          </p:cNvPr>
          <p:cNvSpPr txBox="1"/>
          <p:nvPr/>
        </p:nvSpPr>
        <p:spPr>
          <a:xfrm>
            <a:off x="1639598" y="3705459"/>
            <a:ext cx="813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2. </a:t>
            </a:r>
            <a:r>
              <a:rPr lang="ko-KR" altLang="en-US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마우스 인터랙션 </a:t>
            </a:r>
            <a:r>
              <a:rPr lang="en-US" altLang="ko-KR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– </a:t>
            </a:r>
            <a:r>
              <a:rPr lang="ko-KR" altLang="en-US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클릭했을 때 효과</a:t>
            </a:r>
            <a:r>
              <a:rPr lang="en-US" altLang="ko-KR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. </a:t>
            </a:r>
            <a:endParaRPr lang="ko-KR" altLang="en-US" sz="1400" dirty="0">
              <a:solidFill>
                <a:srgbClr val="E7C29B"/>
              </a:solidFill>
              <a:latin typeface="Yoon윤고딕 730" panose="02000503000000000000" pitchFamily="50" charset="-127"/>
              <a:ea typeface="Yoon윤고딕 730" panose="0200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2E5DD-7CE3-447C-B2A6-D817693594BA}"/>
              </a:ext>
            </a:extLst>
          </p:cNvPr>
          <p:cNvSpPr txBox="1"/>
          <p:nvPr/>
        </p:nvSpPr>
        <p:spPr>
          <a:xfrm>
            <a:off x="1639598" y="4464390"/>
            <a:ext cx="813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3. </a:t>
            </a:r>
            <a:r>
              <a:rPr lang="ko-KR" altLang="en-US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이미지 인터랙션 </a:t>
            </a:r>
            <a:r>
              <a:rPr lang="en-US" altLang="ko-KR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– </a:t>
            </a:r>
            <a:r>
              <a:rPr lang="ko-KR" altLang="en-US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스크롤 할 때 이미지 애니메이션</a:t>
            </a:r>
            <a:r>
              <a:rPr lang="en-US" altLang="ko-KR" sz="1400" dirty="0">
                <a:solidFill>
                  <a:srgbClr val="E7C29B"/>
                </a:solidFill>
                <a:latin typeface="Yoon윤고딕 730" panose="02000503000000000000" pitchFamily="50" charset="-127"/>
                <a:ea typeface="Yoon윤고딕 730" panose="02000503000000000000" pitchFamily="50" charset="-127"/>
              </a:rPr>
              <a:t>. </a:t>
            </a:r>
            <a:endParaRPr lang="ko-KR" altLang="en-US" sz="1400" dirty="0">
              <a:solidFill>
                <a:srgbClr val="E7C29B"/>
              </a:solidFill>
              <a:latin typeface="Yoon윤고딕 730" panose="02000503000000000000" pitchFamily="50" charset="-127"/>
              <a:ea typeface="Yoon윤고딕 730" panose="0200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69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A96477-C250-4134-97B4-9B28286C7079}"/>
              </a:ext>
            </a:extLst>
          </p:cNvPr>
          <p:cNvSpPr/>
          <p:nvPr/>
        </p:nvSpPr>
        <p:spPr>
          <a:xfrm>
            <a:off x="1627340" y="1342145"/>
            <a:ext cx="233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endParaRPr lang="ko-KR" altLang="en-US" dirty="0">
              <a:solidFill>
                <a:srgbClr val="F9C1C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60062F8A-EFE0-4AE1-805C-E82AD952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2021589"/>
            <a:ext cx="6313795" cy="31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3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A96477-C250-4134-97B4-9B28286C7079}"/>
              </a:ext>
            </a:extLst>
          </p:cNvPr>
          <p:cNvSpPr/>
          <p:nvPr/>
        </p:nvSpPr>
        <p:spPr>
          <a:xfrm>
            <a:off x="1627340" y="1342145"/>
            <a:ext cx="233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endParaRPr lang="ko-KR" altLang="en-US" dirty="0">
              <a:solidFill>
                <a:srgbClr val="F9C1C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364C9C2D-4BF2-4773-B274-EA63B47F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2024062"/>
            <a:ext cx="6300788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A96477-C250-4134-97B4-9B28286C7079}"/>
              </a:ext>
            </a:extLst>
          </p:cNvPr>
          <p:cNvSpPr/>
          <p:nvPr/>
        </p:nvSpPr>
        <p:spPr>
          <a:xfrm>
            <a:off x="1627340" y="1342145"/>
            <a:ext cx="233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endParaRPr lang="ko-KR" altLang="en-US" dirty="0">
              <a:solidFill>
                <a:srgbClr val="F9C1C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69EC3B-7A7F-4EB7-925C-E465F47D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1" y="2024063"/>
            <a:ext cx="6300788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2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A96477-C250-4134-97B4-9B28286C7079}"/>
              </a:ext>
            </a:extLst>
          </p:cNvPr>
          <p:cNvSpPr/>
          <p:nvPr/>
        </p:nvSpPr>
        <p:spPr>
          <a:xfrm>
            <a:off x="1627340" y="1342145"/>
            <a:ext cx="2339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endParaRPr lang="ko-KR" altLang="en-US" dirty="0">
              <a:solidFill>
                <a:srgbClr val="F9C1C0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B0F8A383-4BF7-44A4-BD81-46D08F94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899" y="2024062"/>
            <a:ext cx="6300789" cy="31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3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창문, 건물이(가) 표시된 사진&#10;&#10;자동 생성된 설명">
            <a:extLst>
              <a:ext uri="{FF2B5EF4-FFF2-40B4-BE49-F238E27FC236}">
                <a16:creationId xmlns:a16="http://schemas.microsoft.com/office/drawing/2014/main" id="{14156DAC-DF85-4DEF-9548-3F2A3EABE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06F562-6D3F-42ED-8E7E-7C1D826246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B4E76-7666-4E4D-B877-0AFF65BC47A7}"/>
              </a:ext>
            </a:extLst>
          </p:cNvPr>
          <p:cNvSpPr/>
          <p:nvPr/>
        </p:nvSpPr>
        <p:spPr>
          <a:xfrm>
            <a:off x="4740172" y="3244334"/>
            <a:ext cx="2906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9C1C0"/>
                </a:solidFill>
                <a:latin typeface="Lato" panose="020F0502020204030203" pitchFamily="34" charset="0"/>
              </a:rPr>
              <a:t>Only  Lovers  Left  Alive </a:t>
            </a:r>
            <a:endParaRPr lang="ko-KR" altLang="en-US" sz="2000" dirty="0">
              <a:solidFill>
                <a:srgbClr val="F9C1C0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44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738124-7239-42FD-9B46-7777CD1E650E}"/>
              </a:ext>
            </a:extLst>
          </p:cNvPr>
          <p:cNvSpPr/>
          <p:nvPr/>
        </p:nvSpPr>
        <p:spPr>
          <a:xfrm>
            <a:off x="1626596" y="1338099"/>
            <a:ext cx="290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script code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EBF8367F-8880-4115-8C54-EBBCAEC2F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2662236"/>
            <a:ext cx="4173357" cy="2246364"/>
          </a:xfrm>
          <a:prstGeom prst="rect">
            <a:avLst/>
          </a:prstGeom>
        </p:spPr>
      </p:pic>
      <p:pic>
        <p:nvPicPr>
          <p:cNvPr id="5" name="그림 4">
            <a:hlinkClick r:id="rId4"/>
            <a:extLst>
              <a:ext uri="{FF2B5EF4-FFF2-40B4-BE49-F238E27FC236}">
                <a16:creationId xmlns:a16="http://schemas.microsoft.com/office/drawing/2014/main" id="{70ED5215-DBE2-400D-8118-5A02F3C322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6" r="8781"/>
          <a:stretch/>
        </p:blipFill>
        <p:spPr>
          <a:xfrm>
            <a:off x="6278745" y="2662236"/>
            <a:ext cx="4807975" cy="22463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B04648-1E92-4F0B-953F-D3F5F6ED1022}"/>
              </a:ext>
            </a:extLst>
          </p:cNvPr>
          <p:cNvSpPr/>
          <p:nvPr/>
        </p:nvSpPr>
        <p:spPr>
          <a:xfrm>
            <a:off x="1626596" y="2272164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스크롤</a:t>
            </a:r>
            <a:r>
              <a:rPr lang="ko-KR" altLang="en-US" sz="1400" dirty="0">
                <a:solidFill>
                  <a:srgbClr val="E7C29B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42715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738124-7239-42FD-9B46-7777CD1E650E}"/>
              </a:ext>
            </a:extLst>
          </p:cNvPr>
          <p:cNvSpPr/>
          <p:nvPr/>
        </p:nvSpPr>
        <p:spPr>
          <a:xfrm>
            <a:off x="1626596" y="1338099"/>
            <a:ext cx="290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script code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E5FC18-0F30-420E-B96D-D84E78670812}"/>
              </a:ext>
            </a:extLst>
          </p:cNvPr>
          <p:cNvSpPr/>
          <p:nvPr/>
        </p:nvSpPr>
        <p:spPr>
          <a:xfrm>
            <a:off x="1626596" y="2272164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이미지</a:t>
            </a:r>
            <a:r>
              <a:rPr lang="ko-KR" altLang="en-US" sz="1400" dirty="0">
                <a:solidFill>
                  <a:srgbClr val="E7C29B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  <p:pic>
        <p:nvPicPr>
          <p:cNvPr id="7" name="그림 6">
            <a:hlinkClick r:id="rId2"/>
            <a:extLst>
              <a:ext uri="{FF2B5EF4-FFF2-40B4-BE49-F238E27FC236}">
                <a16:creationId xmlns:a16="http://schemas.microsoft.com/office/drawing/2014/main" id="{E6D3ABBB-6279-46BB-A2B7-52A72F0BD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5"/>
          <a:stretch/>
        </p:blipFill>
        <p:spPr>
          <a:xfrm>
            <a:off x="1739900" y="2662236"/>
            <a:ext cx="4173356" cy="2246364"/>
          </a:xfrm>
          <a:prstGeom prst="rect">
            <a:avLst/>
          </a:prstGeom>
        </p:spPr>
      </p:pic>
      <p:pic>
        <p:nvPicPr>
          <p:cNvPr id="8" name="그림 7">
            <a:hlinkClick r:id="rId4"/>
            <a:extLst>
              <a:ext uri="{FF2B5EF4-FFF2-40B4-BE49-F238E27FC236}">
                <a16:creationId xmlns:a16="http://schemas.microsoft.com/office/drawing/2014/main" id="{C27E4100-6316-4490-BB5D-745BEEE76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" t="15652" r="22492" b="7692"/>
          <a:stretch/>
        </p:blipFill>
        <p:spPr>
          <a:xfrm>
            <a:off x="6646606" y="2662236"/>
            <a:ext cx="4257368" cy="224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738124-7239-42FD-9B46-7777CD1E650E}"/>
              </a:ext>
            </a:extLst>
          </p:cNvPr>
          <p:cNvSpPr/>
          <p:nvPr/>
        </p:nvSpPr>
        <p:spPr>
          <a:xfrm>
            <a:off x="1626596" y="1338099"/>
            <a:ext cx="290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script code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E5FC18-0F30-420E-B96D-D84E78670812}"/>
              </a:ext>
            </a:extLst>
          </p:cNvPr>
          <p:cNvSpPr/>
          <p:nvPr/>
        </p:nvSpPr>
        <p:spPr>
          <a:xfrm>
            <a:off x="1626596" y="2272164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이미지</a:t>
            </a:r>
            <a:r>
              <a:rPr lang="ko-KR" altLang="en-US" sz="1400" dirty="0">
                <a:solidFill>
                  <a:srgbClr val="E7C29B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D9B270C3-2260-4341-961D-911942A80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2"/>
          <a:stretch/>
        </p:blipFill>
        <p:spPr>
          <a:xfrm>
            <a:off x="4732265" y="2636839"/>
            <a:ext cx="2727470" cy="25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6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738124-7239-42FD-9B46-7777CD1E650E}"/>
              </a:ext>
            </a:extLst>
          </p:cNvPr>
          <p:cNvSpPr/>
          <p:nvPr/>
        </p:nvSpPr>
        <p:spPr>
          <a:xfrm>
            <a:off x="1626596" y="1338099"/>
            <a:ext cx="290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script code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dirty="0">
                <a:solidFill>
                  <a:srgbClr val="F9C1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</a:t>
            </a:r>
            <a:r>
              <a:rPr lang="ko-KR" altLang="en-US" dirty="0">
                <a:solidFill>
                  <a:srgbClr val="F9C1C0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EFAE3F2F-6C31-4F1A-B935-8C3CF4B7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2692644"/>
            <a:ext cx="2887108" cy="22159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79CAEF-6775-4A55-B671-5070C3DE3948}"/>
              </a:ext>
            </a:extLst>
          </p:cNvPr>
          <p:cNvSpPr/>
          <p:nvPr/>
        </p:nvSpPr>
        <p:spPr>
          <a:xfrm>
            <a:off x="1626596" y="2272164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마우스</a:t>
            </a:r>
            <a:r>
              <a:rPr lang="ko-KR" altLang="en-US" sz="1400" dirty="0">
                <a:solidFill>
                  <a:srgbClr val="E7C29B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1927A6FF-FCA8-47D6-ACA4-FE75586AC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745" y="2662236"/>
            <a:ext cx="3868145" cy="22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94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605B58-B0C6-4659-9D34-ED33272B9765}"/>
              </a:ext>
            </a:extLst>
          </p:cNvPr>
          <p:cNvSpPr/>
          <p:nvPr/>
        </p:nvSpPr>
        <p:spPr>
          <a:xfrm>
            <a:off x="1642596" y="809520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Site</a:t>
            </a:r>
            <a:r>
              <a:rPr lang="ko-KR" altLang="en-US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</a:t>
            </a:r>
            <a:endParaRPr lang="ko-KR" altLang="en-US" b="0" i="0" dirty="0">
              <a:solidFill>
                <a:srgbClr val="F9C1C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EB8379-B760-47DA-AD3C-7882D56429A8}"/>
              </a:ext>
            </a:extLst>
          </p:cNvPr>
          <p:cNvSpPr/>
          <p:nvPr/>
        </p:nvSpPr>
        <p:spPr>
          <a:xfrm>
            <a:off x="4768594" y="854099"/>
            <a:ext cx="2304943" cy="5549702"/>
          </a:xfrm>
          <a:prstGeom prst="rect">
            <a:avLst/>
          </a:prstGeom>
          <a:solidFill>
            <a:srgbClr val="B3C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80876E-F21E-48DC-B817-A08EFE827C70}"/>
              </a:ext>
            </a:extLst>
          </p:cNvPr>
          <p:cNvCxnSpPr>
            <a:cxnSpLocks/>
          </p:cNvCxnSpPr>
          <p:nvPr/>
        </p:nvCxnSpPr>
        <p:spPr>
          <a:xfrm>
            <a:off x="4768594" y="1980862"/>
            <a:ext cx="230494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3B7EB7-BF05-43F2-A7B1-4639E89B2781}"/>
              </a:ext>
            </a:extLst>
          </p:cNvPr>
          <p:cNvCxnSpPr>
            <a:cxnSpLocks/>
          </p:cNvCxnSpPr>
          <p:nvPr/>
        </p:nvCxnSpPr>
        <p:spPr>
          <a:xfrm>
            <a:off x="4768594" y="3092632"/>
            <a:ext cx="230494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778B7D-71AA-4C60-9955-833659ECD3EE}"/>
              </a:ext>
            </a:extLst>
          </p:cNvPr>
          <p:cNvCxnSpPr>
            <a:cxnSpLocks/>
          </p:cNvCxnSpPr>
          <p:nvPr/>
        </p:nvCxnSpPr>
        <p:spPr>
          <a:xfrm>
            <a:off x="4768594" y="4195556"/>
            <a:ext cx="230494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8229A14-98DA-4F01-BAA1-A47408BD9A3E}"/>
              </a:ext>
            </a:extLst>
          </p:cNvPr>
          <p:cNvCxnSpPr>
            <a:cxnSpLocks/>
          </p:cNvCxnSpPr>
          <p:nvPr/>
        </p:nvCxnSpPr>
        <p:spPr>
          <a:xfrm>
            <a:off x="4768594" y="5324104"/>
            <a:ext cx="2304943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42A9E1CA-E088-4C32-97D4-A889938EB888}"/>
              </a:ext>
            </a:extLst>
          </p:cNvPr>
          <p:cNvSpPr/>
          <p:nvPr/>
        </p:nvSpPr>
        <p:spPr>
          <a:xfrm rot="5400000">
            <a:off x="5894253" y="5114453"/>
            <a:ext cx="69036" cy="59513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D3FC82-DD30-421A-B2EA-51777B42E21E}"/>
              </a:ext>
            </a:extLst>
          </p:cNvPr>
          <p:cNvCxnSpPr/>
          <p:nvPr/>
        </p:nvCxnSpPr>
        <p:spPr>
          <a:xfrm>
            <a:off x="4835158" y="5229111"/>
            <a:ext cx="2179732" cy="0"/>
          </a:xfrm>
          <a:prstGeom prst="line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56A49E-6D30-4172-8213-9CC1A7C12244}"/>
              </a:ext>
            </a:extLst>
          </p:cNvPr>
          <p:cNvSpPr txBox="1"/>
          <p:nvPr/>
        </p:nvSpPr>
        <p:spPr>
          <a:xfrm>
            <a:off x="5611403" y="4539744"/>
            <a:ext cx="84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Lato" panose="020F0502020204030203" pitchFamily="34" charset="0"/>
              </a:rPr>
              <a:t>video</a:t>
            </a:r>
            <a:endParaRPr lang="ko-KR" altLang="en-US" sz="1400" dirty="0">
              <a:latin typeface="Lato" panose="020F0502020204030203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80EF5A5-84C5-4F5F-836C-D943A7F153F6}"/>
              </a:ext>
            </a:extLst>
          </p:cNvPr>
          <p:cNvGrpSpPr/>
          <p:nvPr/>
        </p:nvGrpSpPr>
        <p:grpSpPr>
          <a:xfrm>
            <a:off x="6942110" y="4341655"/>
            <a:ext cx="45719" cy="474999"/>
            <a:chOff x="6942110" y="4341655"/>
            <a:chExt cx="45719" cy="47499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0B9FB7-90E1-430E-B93A-7E790AFD463D}"/>
                </a:ext>
              </a:extLst>
            </p:cNvPr>
            <p:cNvSpPr/>
            <p:nvPr/>
          </p:nvSpPr>
          <p:spPr>
            <a:xfrm flipH="1">
              <a:off x="6942110" y="4341655"/>
              <a:ext cx="45719" cy="45719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3059EB6-079F-49D8-B72C-D13A5839CFE1}"/>
                </a:ext>
              </a:extLst>
            </p:cNvPr>
            <p:cNvGrpSpPr/>
            <p:nvPr/>
          </p:nvGrpSpPr>
          <p:grpSpPr>
            <a:xfrm>
              <a:off x="6942110" y="4442867"/>
              <a:ext cx="45719" cy="373787"/>
              <a:chOff x="6942110" y="4442867"/>
              <a:chExt cx="45719" cy="373787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B814A3F9-8E42-46A2-8A86-9C26A9A04716}"/>
                  </a:ext>
                </a:extLst>
              </p:cNvPr>
              <p:cNvSpPr/>
              <p:nvPr/>
            </p:nvSpPr>
            <p:spPr>
              <a:xfrm flipH="1">
                <a:off x="6942110" y="4442867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D0DFC511-75EE-49C3-BA79-FD3E02E9263D}"/>
                  </a:ext>
                </a:extLst>
              </p:cNvPr>
              <p:cNvGrpSpPr/>
              <p:nvPr/>
            </p:nvGrpSpPr>
            <p:grpSpPr>
              <a:xfrm>
                <a:off x="6942110" y="4547570"/>
                <a:ext cx="45719" cy="269084"/>
                <a:chOff x="6942110" y="4547570"/>
                <a:chExt cx="45719" cy="269084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713F24E-3D84-4D33-B614-79BB475C8694}"/>
                    </a:ext>
                  </a:extLst>
                </p:cNvPr>
                <p:cNvSpPr/>
                <p:nvPr/>
              </p:nvSpPr>
              <p:spPr>
                <a:xfrm flipH="1">
                  <a:off x="6942110" y="454757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20A2FB9-631D-466B-85A1-A54655DFFCA7}"/>
                    </a:ext>
                  </a:extLst>
                </p:cNvPr>
                <p:cNvSpPr/>
                <p:nvPr/>
              </p:nvSpPr>
              <p:spPr>
                <a:xfrm flipH="1">
                  <a:off x="6942110" y="4659252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77EA04B-F770-4B6F-9C0B-F61D6F597B5C}"/>
                    </a:ext>
                  </a:extLst>
                </p:cNvPr>
                <p:cNvSpPr/>
                <p:nvPr/>
              </p:nvSpPr>
              <p:spPr>
                <a:xfrm flipH="1">
                  <a:off x="6942110" y="4770935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38B8056-6D9E-459E-B3D8-12E043486A99}"/>
              </a:ext>
            </a:extLst>
          </p:cNvPr>
          <p:cNvSpPr txBox="1"/>
          <p:nvPr/>
        </p:nvSpPr>
        <p:spPr>
          <a:xfrm>
            <a:off x="5587252" y="1212135"/>
            <a:ext cx="84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2B9871F-2EAB-4F53-B8A9-B9EB2AD27D51}"/>
              </a:ext>
            </a:extLst>
          </p:cNvPr>
          <p:cNvGrpSpPr/>
          <p:nvPr/>
        </p:nvGrpSpPr>
        <p:grpSpPr>
          <a:xfrm>
            <a:off x="6942110" y="3246705"/>
            <a:ext cx="45719" cy="474999"/>
            <a:chOff x="6942110" y="4341655"/>
            <a:chExt cx="45719" cy="474999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E14D62E1-A9CE-48A4-A31E-F1A3AE966F5C}"/>
                </a:ext>
              </a:extLst>
            </p:cNvPr>
            <p:cNvSpPr/>
            <p:nvPr/>
          </p:nvSpPr>
          <p:spPr>
            <a:xfrm flipH="1">
              <a:off x="6942110" y="4341655"/>
              <a:ext cx="45719" cy="45719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E37D35A-714E-41C8-AEBB-34D1E3B23126}"/>
                </a:ext>
              </a:extLst>
            </p:cNvPr>
            <p:cNvGrpSpPr/>
            <p:nvPr/>
          </p:nvGrpSpPr>
          <p:grpSpPr>
            <a:xfrm>
              <a:off x="6942110" y="4442867"/>
              <a:ext cx="45719" cy="373787"/>
              <a:chOff x="6942110" y="4442867"/>
              <a:chExt cx="45719" cy="373787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F6D74CC-E083-4ECB-8959-3C36D79BF9F2}"/>
                  </a:ext>
                </a:extLst>
              </p:cNvPr>
              <p:cNvSpPr/>
              <p:nvPr/>
            </p:nvSpPr>
            <p:spPr>
              <a:xfrm flipH="1">
                <a:off x="6942110" y="4442867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843B7639-3B7E-4224-9D92-279187083A4F}"/>
                  </a:ext>
                </a:extLst>
              </p:cNvPr>
              <p:cNvGrpSpPr/>
              <p:nvPr/>
            </p:nvGrpSpPr>
            <p:grpSpPr>
              <a:xfrm>
                <a:off x="6942110" y="4547570"/>
                <a:ext cx="45719" cy="269084"/>
                <a:chOff x="6942110" y="4547570"/>
                <a:chExt cx="45719" cy="269084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3B947C96-883C-4F5B-9C22-504BA8602729}"/>
                    </a:ext>
                  </a:extLst>
                </p:cNvPr>
                <p:cNvSpPr/>
                <p:nvPr/>
              </p:nvSpPr>
              <p:spPr>
                <a:xfrm flipH="1">
                  <a:off x="6942110" y="454757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59478CE0-FD4F-456D-9E5B-AB763BE75442}"/>
                    </a:ext>
                  </a:extLst>
                </p:cNvPr>
                <p:cNvSpPr/>
                <p:nvPr/>
              </p:nvSpPr>
              <p:spPr>
                <a:xfrm flipH="1">
                  <a:off x="6942110" y="4659252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B0E303DE-9B67-49A0-B3BE-CE06AE175AD0}"/>
                    </a:ext>
                  </a:extLst>
                </p:cNvPr>
                <p:cNvSpPr/>
                <p:nvPr/>
              </p:nvSpPr>
              <p:spPr>
                <a:xfrm flipH="1">
                  <a:off x="6942110" y="4770935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DDD1731-9CE1-41C1-B258-4E52A31D0511}"/>
              </a:ext>
            </a:extLst>
          </p:cNvPr>
          <p:cNvGrpSpPr/>
          <p:nvPr/>
        </p:nvGrpSpPr>
        <p:grpSpPr>
          <a:xfrm>
            <a:off x="6942110" y="2110986"/>
            <a:ext cx="45719" cy="474999"/>
            <a:chOff x="6942110" y="4341655"/>
            <a:chExt cx="45719" cy="47499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F536D58-B155-4F98-B2F1-711E075CFC85}"/>
                </a:ext>
              </a:extLst>
            </p:cNvPr>
            <p:cNvSpPr/>
            <p:nvPr/>
          </p:nvSpPr>
          <p:spPr>
            <a:xfrm flipH="1">
              <a:off x="6942110" y="4341655"/>
              <a:ext cx="45719" cy="45719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1757729-C64C-468C-BB60-94CD574D17C0}"/>
                </a:ext>
              </a:extLst>
            </p:cNvPr>
            <p:cNvGrpSpPr/>
            <p:nvPr/>
          </p:nvGrpSpPr>
          <p:grpSpPr>
            <a:xfrm>
              <a:off x="6942110" y="4442867"/>
              <a:ext cx="45719" cy="373787"/>
              <a:chOff x="6942110" y="4442867"/>
              <a:chExt cx="45719" cy="373787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B81EB94F-8A12-41B0-B745-FB867CC06468}"/>
                  </a:ext>
                </a:extLst>
              </p:cNvPr>
              <p:cNvSpPr/>
              <p:nvPr/>
            </p:nvSpPr>
            <p:spPr>
              <a:xfrm flipH="1">
                <a:off x="6942110" y="4442867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CE2B57F9-80A8-4DEA-9B86-40507FF80900}"/>
                  </a:ext>
                </a:extLst>
              </p:cNvPr>
              <p:cNvGrpSpPr/>
              <p:nvPr/>
            </p:nvGrpSpPr>
            <p:grpSpPr>
              <a:xfrm>
                <a:off x="6942110" y="4547570"/>
                <a:ext cx="45719" cy="269084"/>
                <a:chOff x="6942110" y="4547570"/>
                <a:chExt cx="45719" cy="269084"/>
              </a:xfrm>
            </p:grpSpPr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985A90D5-CA21-4A1C-B2B1-FB86E200C5C0}"/>
                    </a:ext>
                  </a:extLst>
                </p:cNvPr>
                <p:cNvSpPr/>
                <p:nvPr/>
              </p:nvSpPr>
              <p:spPr>
                <a:xfrm flipH="1">
                  <a:off x="6942110" y="454757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801CF27A-F51C-40CE-886D-BC788E19EBFB}"/>
                    </a:ext>
                  </a:extLst>
                </p:cNvPr>
                <p:cNvSpPr/>
                <p:nvPr/>
              </p:nvSpPr>
              <p:spPr>
                <a:xfrm flipH="1">
                  <a:off x="6942110" y="4659252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ADC6C435-C710-464C-8A48-D0373917015C}"/>
                    </a:ext>
                  </a:extLst>
                </p:cNvPr>
                <p:cNvSpPr/>
                <p:nvPr/>
              </p:nvSpPr>
              <p:spPr>
                <a:xfrm flipH="1">
                  <a:off x="6942110" y="4770935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FBD310-7415-49BF-8D54-CF5AA724E1C0}"/>
              </a:ext>
            </a:extLst>
          </p:cNvPr>
          <p:cNvSpPr/>
          <p:nvPr/>
        </p:nvSpPr>
        <p:spPr>
          <a:xfrm>
            <a:off x="6146442" y="5324103"/>
            <a:ext cx="927095" cy="1079695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B2FBB85-6996-4D3B-A8B3-55CE2D94CEB4}"/>
              </a:ext>
            </a:extLst>
          </p:cNvPr>
          <p:cNvGrpSpPr/>
          <p:nvPr/>
        </p:nvGrpSpPr>
        <p:grpSpPr>
          <a:xfrm>
            <a:off x="6942109" y="1015946"/>
            <a:ext cx="45719" cy="474999"/>
            <a:chOff x="6942110" y="4341655"/>
            <a:chExt cx="45719" cy="474999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ADD7D9F2-6BE9-4C0B-92F8-9E3688C0D821}"/>
                </a:ext>
              </a:extLst>
            </p:cNvPr>
            <p:cNvSpPr/>
            <p:nvPr/>
          </p:nvSpPr>
          <p:spPr>
            <a:xfrm flipH="1">
              <a:off x="6942110" y="4341655"/>
              <a:ext cx="45719" cy="45719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13412B4-66B0-4B21-BD91-3B61EEAD4900}"/>
                </a:ext>
              </a:extLst>
            </p:cNvPr>
            <p:cNvGrpSpPr/>
            <p:nvPr/>
          </p:nvGrpSpPr>
          <p:grpSpPr>
            <a:xfrm>
              <a:off x="6942110" y="4442867"/>
              <a:ext cx="45719" cy="373787"/>
              <a:chOff x="6942110" y="4442867"/>
              <a:chExt cx="45719" cy="373787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3077FC7E-956B-4B0E-841B-F33F137477DF}"/>
                  </a:ext>
                </a:extLst>
              </p:cNvPr>
              <p:cNvSpPr/>
              <p:nvPr/>
            </p:nvSpPr>
            <p:spPr>
              <a:xfrm flipH="1">
                <a:off x="6942110" y="4442867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F4B7BF1A-8F91-44B2-B41F-0CB2B7897024}"/>
                  </a:ext>
                </a:extLst>
              </p:cNvPr>
              <p:cNvGrpSpPr/>
              <p:nvPr/>
            </p:nvGrpSpPr>
            <p:grpSpPr>
              <a:xfrm>
                <a:off x="6942110" y="4547570"/>
                <a:ext cx="45719" cy="269084"/>
                <a:chOff x="6942110" y="4547570"/>
                <a:chExt cx="45719" cy="269084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4AF4E962-04F2-4303-8499-E146A2373C76}"/>
                    </a:ext>
                  </a:extLst>
                </p:cNvPr>
                <p:cNvSpPr/>
                <p:nvPr/>
              </p:nvSpPr>
              <p:spPr>
                <a:xfrm flipH="1">
                  <a:off x="6942110" y="454757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B33EE973-97C5-46B8-A8E3-F5CE3D83F2A7}"/>
                    </a:ext>
                  </a:extLst>
                </p:cNvPr>
                <p:cNvSpPr/>
                <p:nvPr/>
              </p:nvSpPr>
              <p:spPr>
                <a:xfrm flipH="1">
                  <a:off x="6942110" y="4659252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CB8DB34F-BCE6-4E9F-AB9C-029E482E8EFE}"/>
                    </a:ext>
                  </a:extLst>
                </p:cNvPr>
                <p:cNvSpPr/>
                <p:nvPr/>
              </p:nvSpPr>
              <p:spPr>
                <a:xfrm flipH="1">
                  <a:off x="6942110" y="4770935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1C16C88-4292-4ADB-BCDD-8CEB1B15A841}"/>
              </a:ext>
            </a:extLst>
          </p:cNvPr>
          <p:cNvSpPr/>
          <p:nvPr/>
        </p:nvSpPr>
        <p:spPr>
          <a:xfrm>
            <a:off x="5016321" y="5494638"/>
            <a:ext cx="942207" cy="77614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0D2FB54-F4DF-43D6-AE82-2A9C2378CE2E}"/>
              </a:ext>
            </a:extLst>
          </p:cNvPr>
          <p:cNvGrpSpPr/>
          <p:nvPr/>
        </p:nvGrpSpPr>
        <p:grpSpPr>
          <a:xfrm>
            <a:off x="6942110" y="5494638"/>
            <a:ext cx="45719" cy="474999"/>
            <a:chOff x="6942110" y="4341655"/>
            <a:chExt cx="45719" cy="474999"/>
          </a:xfrm>
          <a:solidFill>
            <a:schemeClr val="tx1">
              <a:lumMod val="95000"/>
            </a:schemeClr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A2CB82B-E275-4EED-9625-A27EC0A3F7D9}"/>
                </a:ext>
              </a:extLst>
            </p:cNvPr>
            <p:cNvSpPr/>
            <p:nvPr/>
          </p:nvSpPr>
          <p:spPr>
            <a:xfrm flipH="1">
              <a:off x="6942110" y="434165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4431431-880E-4BC9-99F9-4CBEEF04D68D}"/>
                </a:ext>
              </a:extLst>
            </p:cNvPr>
            <p:cNvGrpSpPr/>
            <p:nvPr/>
          </p:nvGrpSpPr>
          <p:grpSpPr>
            <a:xfrm>
              <a:off x="6942110" y="4442867"/>
              <a:ext cx="45719" cy="373787"/>
              <a:chOff x="6942110" y="4442867"/>
              <a:chExt cx="45719" cy="373787"/>
            </a:xfrm>
            <a:grpFill/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C2C79A1-E08E-4EBC-9488-0E79692C5630}"/>
                  </a:ext>
                </a:extLst>
              </p:cNvPr>
              <p:cNvSpPr/>
              <p:nvPr/>
            </p:nvSpPr>
            <p:spPr>
              <a:xfrm flipH="1">
                <a:off x="6942110" y="4442867"/>
                <a:ext cx="45719" cy="4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02C35DD-F67B-476E-AFFF-1D2736FD4F50}"/>
                  </a:ext>
                </a:extLst>
              </p:cNvPr>
              <p:cNvGrpSpPr/>
              <p:nvPr/>
            </p:nvGrpSpPr>
            <p:grpSpPr>
              <a:xfrm>
                <a:off x="6942110" y="4547570"/>
                <a:ext cx="45719" cy="269084"/>
                <a:chOff x="6942110" y="4547570"/>
                <a:chExt cx="45719" cy="269084"/>
              </a:xfrm>
              <a:grpFill/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C27850FE-6DC2-4ADC-9C24-398B1A52AA72}"/>
                    </a:ext>
                  </a:extLst>
                </p:cNvPr>
                <p:cNvSpPr/>
                <p:nvPr/>
              </p:nvSpPr>
              <p:spPr>
                <a:xfrm flipH="1">
                  <a:off x="6942110" y="4547570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974D9F9C-CE48-43D6-87CF-2EDF87DDFF0A}"/>
                    </a:ext>
                  </a:extLst>
                </p:cNvPr>
                <p:cNvSpPr/>
                <p:nvPr/>
              </p:nvSpPr>
              <p:spPr>
                <a:xfrm flipH="1">
                  <a:off x="6942110" y="4659252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E697106E-D565-4099-AB69-B88D391C0E0F}"/>
                    </a:ext>
                  </a:extLst>
                </p:cNvPr>
                <p:cNvSpPr/>
                <p:nvPr/>
              </p:nvSpPr>
              <p:spPr>
                <a:xfrm flipH="1">
                  <a:off x="6942110" y="4770935"/>
                  <a:ext cx="45719" cy="45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C231E64-4A55-4BEF-9CC6-4990780D483C}"/>
              </a:ext>
            </a:extLst>
          </p:cNvPr>
          <p:cNvSpPr txBox="1"/>
          <p:nvPr/>
        </p:nvSpPr>
        <p:spPr>
          <a:xfrm>
            <a:off x="6125985" y="6151034"/>
            <a:ext cx="8161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7/10</a:t>
            </a:r>
            <a:endParaRPr lang="ko-KR" altLang="en-US" sz="5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767403-15BB-4441-91D4-2221EFFC7A13}"/>
              </a:ext>
            </a:extLst>
          </p:cNvPr>
          <p:cNvSpPr txBox="1"/>
          <p:nvPr/>
        </p:nvSpPr>
        <p:spPr>
          <a:xfrm>
            <a:off x="5310979" y="5768556"/>
            <a:ext cx="3413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latin typeface="Lato" panose="020F0502020204030203" pitchFamily="34" charset="0"/>
              </a:rPr>
              <a:t>img</a:t>
            </a:r>
            <a:endParaRPr lang="ko-KR" altLang="en-US" sz="700" dirty="0">
              <a:latin typeface="Lato" panose="020F0502020204030203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0D63E4A-D654-430B-AE13-31996678AD3E}"/>
              </a:ext>
            </a:extLst>
          </p:cNvPr>
          <p:cNvSpPr txBox="1"/>
          <p:nvPr/>
        </p:nvSpPr>
        <p:spPr>
          <a:xfrm>
            <a:off x="6125985" y="5768556"/>
            <a:ext cx="4555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Lato" panose="020F0502020204030203" pitchFamily="34" charset="0"/>
              </a:rPr>
              <a:t>info</a:t>
            </a:r>
            <a:endParaRPr lang="ko-KR" altLang="en-US" sz="700" dirty="0">
              <a:latin typeface="Lato" panose="020F0502020204030203" pitchFamily="34" charset="0"/>
            </a:endParaRPr>
          </a:p>
        </p:txBody>
      </p:sp>
      <p:pic>
        <p:nvPicPr>
          <p:cNvPr id="137" name="그래픽 136" descr="브라우저 창">
            <a:extLst>
              <a:ext uri="{FF2B5EF4-FFF2-40B4-BE49-F238E27FC236}">
                <a16:creationId xmlns:a16="http://schemas.microsoft.com/office/drawing/2014/main" id="{F740323D-C4A6-431B-BC5B-0A00DB9D8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158" y="4220681"/>
            <a:ext cx="163099" cy="163099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51107D4A-BA1A-4168-A0BA-2CF41C921BAD}"/>
              </a:ext>
            </a:extLst>
          </p:cNvPr>
          <p:cNvSpPr txBox="1"/>
          <p:nvPr/>
        </p:nvSpPr>
        <p:spPr>
          <a:xfrm>
            <a:off x="4789859" y="4219152"/>
            <a:ext cx="3141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>
                <a:latin typeface="Lato" panose="020F0502020204030203" pitchFamily="34" charset="0"/>
              </a:rPr>
              <a:t>url</a:t>
            </a:r>
            <a:endParaRPr lang="ko-KR" altLang="en-US" sz="500" dirty="0">
              <a:latin typeface="Lato" panose="020F0502020204030203" pitchFamily="34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161ADE4-659C-47BD-B028-AB5AEE26057F}"/>
              </a:ext>
            </a:extLst>
          </p:cNvPr>
          <p:cNvSpPr/>
          <p:nvPr/>
        </p:nvSpPr>
        <p:spPr>
          <a:xfrm>
            <a:off x="5035808" y="3449035"/>
            <a:ext cx="276940" cy="46287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FB3F9B4-9CA0-473B-AEBD-DF97CD35EF71}"/>
              </a:ext>
            </a:extLst>
          </p:cNvPr>
          <p:cNvSpPr/>
          <p:nvPr/>
        </p:nvSpPr>
        <p:spPr>
          <a:xfrm>
            <a:off x="5409943" y="3449035"/>
            <a:ext cx="276940" cy="46287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DEAF52E-DCBC-4596-AD6D-FFD4A71D3B79}"/>
              </a:ext>
            </a:extLst>
          </p:cNvPr>
          <p:cNvSpPr/>
          <p:nvPr/>
        </p:nvSpPr>
        <p:spPr>
          <a:xfrm>
            <a:off x="6136230" y="3449035"/>
            <a:ext cx="276940" cy="46287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F72E05-26FF-4EBB-938B-68DB6B848085}"/>
              </a:ext>
            </a:extLst>
          </p:cNvPr>
          <p:cNvSpPr/>
          <p:nvPr/>
        </p:nvSpPr>
        <p:spPr>
          <a:xfrm>
            <a:off x="6488490" y="3449035"/>
            <a:ext cx="276940" cy="46287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C980CF8-9D5B-4D17-B74E-250A597EB307}"/>
              </a:ext>
            </a:extLst>
          </p:cNvPr>
          <p:cNvSpPr/>
          <p:nvPr/>
        </p:nvSpPr>
        <p:spPr>
          <a:xfrm>
            <a:off x="5561312" y="3411159"/>
            <a:ext cx="342782" cy="537088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33AE76F-A83D-40E4-B11A-5E9A3C476893}"/>
              </a:ext>
            </a:extLst>
          </p:cNvPr>
          <p:cNvSpPr/>
          <p:nvPr/>
        </p:nvSpPr>
        <p:spPr>
          <a:xfrm>
            <a:off x="5839391" y="3411159"/>
            <a:ext cx="452247" cy="53708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97A67F4-2943-442F-920B-A18D5B77D5A7}"/>
              </a:ext>
            </a:extLst>
          </p:cNvPr>
          <p:cNvSpPr txBox="1"/>
          <p:nvPr/>
        </p:nvSpPr>
        <p:spPr>
          <a:xfrm>
            <a:off x="5897869" y="3587266"/>
            <a:ext cx="36035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atin typeface="Lato" panose="020F0502020204030203" pitchFamily="34" charset="0"/>
              </a:rPr>
              <a:t>info</a:t>
            </a:r>
            <a:endParaRPr lang="ko-KR" altLang="en-US" sz="500" dirty="0">
              <a:latin typeface="Lato" panose="020F0502020204030203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4F7891-5281-4736-AA40-B987EBC3D190}"/>
              </a:ext>
            </a:extLst>
          </p:cNvPr>
          <p:cNvSpPr txBox="1"/>
          <p:nvPr/>
        </p:nvSpPr>
        <p:spPr>
          <a:xfrm>
            <a:off x="5552526" y="3591346"/>
            <a:ext cx="36035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>
                <a:latin typeface="Lato" panose="020F0502020204030203" pitchFamily="34" charset="0"/>
              </a:rPr>
              <a:t>img</a:t>
            </a:r>
            <a:endParaRPr lang="ko-KR" altLang="en-US" sz="500" dirty="0">
              <a:latin typeface="Lato" panose="020F0502020204030203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E9B05-4668-4A5C-8435-84B0F67BE4A3}"/>
              </a:ext>
            </a:extLst>
          </p:cNvPr>
          <p:cNvSpPr txBox="1"/>
          <p:nvPr/>
        </p:nvSpPr>
        <p:spPr>
          <a:xfrm>
            <a:off x="5860376" y="2463587"/>
            <a:ext cx="471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text</a:t>
            </a:r>
            <a:endParaRPr lang="ko-KR" altLang="en-US" sz="900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309C894-3578-44AF-8880-EA0437541F2A}"/>
              </a:ext>
            </a:extLst>
          </p:cNvPr>
          <p:cNvSpPr/>
          <p:nvPr/>
        </p:nvSpPr>
        <p:spPr>
          <a:xfrm>
            <a:off x="4968403" y="1982988"/>
            <a:ext cx="333184" cy="97663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E1CED47-956E-49F6-9EA5-D8E5C9FC948E}"/>
              </a:ext>
            </a:extLst>
          </p:cNvPr>
          <p:cNvSpPr/>
          <p:nvPr/>
        </p:nvSpPr>
        <p:spPr>
          <a:xfrm>
            <a:off x="5584072" y="2442293"/>
            <a:ext cx="922684" cy="293937"/>
          </a:xfrm>
          <a:prstGeom prst="rect">
            <a:avLst/>
          </a:prstGeom>
          <a:noFill/>
          <a:ln w="31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170820C-B141-4648-B67B-3247B7A239DC}"/>
              </a:ext>
            </a:extLst>
          </p:cNvPr>
          <p:cNvSpPr txBox="1"/>
          <p:nvPr/>
        </p:nvSpPr>
        <p:spPr>
          <a:xfrm>
            <a:off x="5154126" y="2136204"/>
            <a:ext cx="4712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text</a:t>
            </a:r>
            <a:endParaRPr lang="ko-KR" altLang="en-US" sz="600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1328909-4846-481E-99F8-CFF54D3141E2}"/>
              </a:ext>
            </a:extLst>
          </p:cNvPr>
          <p:cNvSpPr/>
          <p:nvPr/>
        </p:nvSpPr>
        <p:spPr>
          <a:xfrm>
            <a:off x="4916708" y="2191579"/>
            <a:ext cx="922684" cy="84116"/>
          </a:xfrm>
          <a:prstGeom prst="rect">
            <a:avLst/>
          </a:prstGeom>
          <a:noFill/>
          <a:ln w="31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7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채우기 없는 윙크하는 얼굴">
            <a:extLst>
              <a:ext uri="{FF2B5EF4-FFF2-40B4-BE49-F238E27FC236}">
                <a16:creationId xmlns:a16="http://schemas.microsoft.com/office/drawing/2014/main" id="{9FDC1F6B-0A43-485F-BC18-B470F75E3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6761" y="3039397"/>
            <a:ext cx="779206" cy="779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A3520A-211D-475F-94C8-818277C47B05}"/>
              </a:ext>
            </a:extLst>
          </p:cNvPr>
          <p:cNvSpPr txBox="1"/>
          <p:nvPr/>
        </p:nvSpPr>
        <p:spPr>
          <a:xfrm>
            <a:off x="3758565" y="3198167"/>
            <a:ext cx="2445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7C29B"/>
                </a:solidFill>
                <a:latin typeface="Lato" panose="020F0502020204030203" pitchFamily="34" charset="0"/>
              </a:rPr>
              <a:t>Thanks!</a:t>
            </a:r>
            <a:endParaRPr lang="ko-KR" altLang="en-US" sz="2400" dirty="0">
              <a:solidFill>
                <a:srgbClr val="E7C29B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7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9772DB-9F93-448E-BF17-16488BACA613}"/>
              </a:ext>
            </a:extLst>
          </p:cNvPr>
          <p:cNvSpPr txBox="1"/>
          <p:nvPr/>
        </p:nvSpPr>
        <p:spPr>
          <a:xfrm>
            <a:off x="1756653" y="2374940"/>
            <a:ext cx="94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</a:t>
            </a:r>
            <a:endParaRPr lang="ko-KR" altLang="en-US" dirty="0">
              <a:solidFill>
                <a:srgbClr val="F7B1A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58892-2023-4B73-A58F-78C28E7579A2}"/>
              </a:ext>
            </a:extLst>
          </p:cNvPr>
          <p:cNvSpPr txBox="1"/>
          <p:nvPr/>
        </p:nvSpPr>
        <p:spPr>
          <a:xfrm>
            <a:off x="1756653" y="3399523"/>
            <a:ext cx="3292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오직 사랑하는 </a:t>
            </a:r>
            <a:r>
              <a:rPr lang="ko-KR" altLang="en-US" sz="1400" dirty="0" err="1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이들만이</a:t>
            </a:r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 살아남는다</a:t>
            </a:r>
            <a:r>
              <a:rPr lang="en-US" altLang="ko-KR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7546E-7773-4C34-90FE-3A97C1257A7E}"/>
              </a:ext>
            </a:extLst>
          </p:cNvPr>
          <p:cNvSpPr txBox="1"/>
          <p:nvPr/>
        </p:nvSpPr>
        <p:spPr>
          <a:xfrm>
            <a:off x="1756652" y="3689236"/>
            <a:ext cx="1220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2014.01.09</a:t>
            </a:r>
            <a:endParaRPr lang="ko-KR" altLang="en-US" sz="1200" dirty="0">
              <a:solidFill>
                <a:srgbClr val="E7C29B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9772DB-9F93-448E-BF17-16488BACA613}"/>
              </a:ext>
            </a:extLst>
          </p:cNvPr>
          <p:cNvSpPr txBox="1"/>
          <p:nvPr/>
        </p:nvSpPr>
        <p:spPr>
          <a:xfrm>
            <a:off x="1756652" y="2374940"/>
            <a:ext cx="137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7B1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 Plot</a:t>
            </a:r>
            <a:endParaRPr lang="ko-KR" altLang="en-US" dirty="0">
              <a:solidFill>
                <a:srgbClr val="F7B1A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58892-2023-4B73-A58F-78C28E7579A2}"/>
              </a:ext>
            </a:extLst>
          </p:cNvPr>
          <p:cNvSpPr txBox="1"/>
          <p:nvPr/>
        </p:nvSpPr>
        <p:spPr>
          <a:xfrm>
            <a:off x="1756653" y="3399523"/>
            <a:ext cx="6069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21</a:t>
            </a:r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세기 현대사회</a:t>
            </a:r>
            <a:r>
              <a:rPr lang="en-US" altLang="ko-KR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, </a:t>
            </a:r>
            <a:r>
              <a:rPr lang="ko-KR" altLang="en-US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뱀파이어 아담과 이브의 영원불멸 사랑 이야기</a:t>
            </a:r>
            <a:r>
              <a:rPr lang="en-US" altLang="ko-KR" sz="140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</a:rPr>
              <a:t>.</a:t>
            </a:r>
            <a:endParaRPr lang="ko-KR" altLang="en-US" sz="1400" dirty="0">
              <a:solidFill>
                <a:srgbClr val="E7C29B"/>
              </a:solidFill>
              <a:latin typeface="Yoon윤고딕 740" panose="02000503000000000000" pitchFamily="50" charset="-127"/>
              <a:ea typeface="Yoon윤고딕 740" panose="02000503000000000000" pitchFamily="50" charset="-127"/>
            </a:endParaRPr>
          </a:p>
          <a:p>
            <a:endParaRPr lang="en-US" altLang="ko-KR" sz="1400" dirty="0">
              <a:solidFill>
                <a:srgbClr val="E7C29B"/>
              </a:solidFill>
              <a:latin typeface="Yoon윤고딕 740" panose="02000503000000000000" pitchFamily="50" charset="-127"/>
              <a:ea typeface="Yoon윤고딕 740" panose="0200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96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19551F1-91B7-4130-83FB-9E193C5C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94" y="2041810"/>
            <a:ext cx="2038727" cy="305809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E40BBC-D50E-47D0-8587-0846F0C53CF4}"/>
              </a:ext>
            </a:extLst>
          </p:cNvPr>
          <p:cNvSpPr/>
          <p:nvPr/>
        </p:nvSpPr>
        <p:spPr>
          <a:xfrm>
            <a:off x="1133803" y="138825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F7B1A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Cast</a:t>
            </a:r>
            <a:endParaRPr lang="ko-KR" altLang="en-US" b="0" i="0" dirty="0">
              <a:solidFill>
                <a:srgbClr val="F7B1AF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B7F8D6-603A-4BC6-8DCD-11FDDCAB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55" y="2041809"/>
            <a:ext cx="2041275" cy="30580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CD5BF0-05DF-4AB4-9500-2E4D93CC8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129" y="2389238"/>
            <a:ext cx="2160104" cy="27075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414C705-6A5D-468A-8874-A3F24206D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80" y="2041808"/>
            <a:ext cx="2036669" cy="30550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9B3870-3461-49F7-8D25-1BC6FB810B01}"/>
              </a:ext>
            </a:extLst>
          </p:cNvPr>
          <p:cNvSpPr/>
          <p:nvPr/>
        </p:nvSpPr>
        <p:spPr>
          <a:xfrm>
            <a:off x="3871129" y="2041808"/>
            <a:ext cx="2160104" cy="347430"/>
          </a:xfrm>
          <a:prstGeom prst="rect">
            <a:avLst/>
          </a:prstGeom>
          <a:solidFill>
            <a:srgbClr val="100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E79797-D6C1-4BB8-8571-02ACB2E54C99}"/>
              </a:ext>
            </a:extLst>
          </p:cNvPr>
          <p:cNvSpPr/>
          <p:nvPr/>
        </p:nvSpPr>
        <p:spPr>
          <a:xfrm>
            <a:off x="1819924" y="5285082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125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감독 </a:t>
            </a:r>
            <a:r>
              <a:rPr lang="en-US" altLang="ko-KR" sz="125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:</a:t>
            </a:r>
            <a:r>
              <a:rPr lang="en-US" altLang="ko-KR" sz="12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Jim Jarmusch</a:t>
            </a:r>
            <a:endParaRPr lang="ko-KR" altLang="en-US" sz="1250" i="0" dirty="0">
              <a:solidFill>
                <a:srgbClr val="E7C29B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78CE14-9912-49C8-8D91-E3906A48B11F}"/>
              </a:ext>
            </a:extLst>
          </p:cNvPr>
          <p:cNvSpPr/>
          <p:nvPr/>
        </p:nvSpPr>
        <p:spPr>
          <a:xfrm>
            <a:off x="4479746" y="5285082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E7C29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5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Eve</a:t>
            </a:r>
            <a:r>
              <a:rPr lang="en-US" altLang="ko-KR" sz="1250" b="0" i="0" dirty="0">
                <a:solidFill>
                  <a:srgbClr val="E7C29B"/>
                </a:solidFill>
                <a:effectLst/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125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:</a:t>
            </a:r>
            <a:r>
              <a:rPr lang="en-US" altLang="ko-KR" sz="12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Tilda Swinton</a:t>
            </a:r>
            <a:endParaRPr lang="ko-KR" altLang="en-US" sz="1250" i="0" dirty="0">
              <a:solidFill>
                <a:srgbClr val="E7C29B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5A7F5-3D7B-4262-AB9B-544C24D74B55}"/>
              </a:ext>
            </a:extLst>
          </p:cNvPr>
          <p:cNvSpPr/>
          <p:nvPr/>
        </p:nvSpPr>
        <p:spPr>
          <a:xfrm>
            <a:off x="6745077" y="5285082"/>
            <a:ext cx="200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50" b="0" i="0" dirty="0">
                <a:solidFill>
                  <a:srgbClr val="E7C29B"/>
                </a:solidFill>
                <a:effectLst/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Adam</a:t>
            </a:r>
            <a:r>
              <a:rPr lang="ko-KR" altLang="en-US" sz="1250" b="0" i="0" dirty="0">
                <a:solidFill>
                  <a:srgbClr val="E7C29B"/>
                </a:solidFill>
                <a:effectLst/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125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:</a:t>
            </a:r>
            <a:r>
              <a:rPr lang="en-US" altLang="ko-KR" sz="12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Tom Hiddleston</a:t>
            </a:r>
            <a:endParaRPr lang="ko-KR" altLang="en-US" sz="1250" i="0" dirty="0">
              <a:solidFill>
                <a:srgbClr val="E7C29B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EA210-11E2-43C6-85D3-4FA4921DD1AF}"/>
              </a:ext>
            </a:extLst>
          </p:cNvPr>
          <p:cNvSpPr/>
          <p:nvPr/>
        </p:nvSpPr>
        <p:spPr>
          <a:xfrm>
            <a:off x="9434255" y="5285082"/>
            <a:ext cx="187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5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Ava</a:t>
            </a:r>
            <a:r>
              <a:rPr lang="ko-KR" altLang="en-US" sz="125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 </a:t>
            </a:r>
            <a:r>
              <a:rPr lang="en-US" altLang="ko-KR" sz="125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: </a:t>
            </a:r>
            <a:r>
              <a:rPr lang="en-US" altLang="ko-KR" sz="12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Mia Wasikowska</a:t>
            </a:r>
            <a:endParaRPr lang="ko-KR" altLang="en-US" sz="1250" i="0" dirty="0">
              <a:solidFill>
                <a:srgbClr val="E7C29B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6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E40BBC-D50E-47D0-8587-0846F0C53CF4}"/>
              </a:ext>
            </a:extLst>
          </p:cNvPr>
          <p:cNvSpPr/>
          <p:nvPr/>
        </p:nvSpPr>
        <p:spPr>
          <a:xfrm>
            <a:off x="1133803" y="138825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F7B1A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Cast</a:t>
            </a:r>
            <a:endParaRPr lang="ko-KR" altLang="en-US" b="0" i="0" dirty="0">
              <a:solidFill>
                <a:srgbClr val="F7B1AF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B7F8D6-603A-4BC6-8DCD-11FDDCAB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29" y="2041809"/>
            <a:ext cx="2038727" cy="30580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CD5BF0-05DF-4AB4-9500-2E4D93CC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129" y="2038721"/>
            <a:ext cx="2160104" cy="30580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78CE14-9912-49C8-8D91-E3906A48B11F}"/>
              </a:ext>
            </a:extLst>
          </p:cNvPr>
          <p:cNvSpPr/>
          <p:nvPr/>
        </p:nvSpPr>
        <p:spPr>
          <a:xfrm>
            <a:off x="4476747" y="5281826"/>
            <a:ext cx="161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50" b="0" i="0" dirty="0">
                <a:solidFill>
                  <a:srgbClr val="E7C29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Ian</a:t>
            </a:r>
            <a:r>
              <a:rPr lang="en-US" altLang="ko-KR" sz="1250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Anton Yelchin</a:t>
            </a:r>
            <a:endParaRPr lang="ko-KR" altLang="en-US" sz="1250" i="0" dirty="0">
              <a:solidFill>
                <a:srgbClr val="E7C29B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A5A7F5-3D7B-4262-AB9B-544C24D74B55}"/>
              </a:ext>
            </a:extLst>
          </p:cNvPr>
          <p:cNvSpPr/>
          <p:nvPr/>
        </p:nvSpPr>
        <p:spPr>
          <a:xfrm>
            <a:off x="7016577" y="5281826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250" dirty="0">
                <a:solidFill>
                  <a:srgbClr val="E7C29B"/>
                </a:solidFill>
                <a:latin typeface="Yoon윤고딕 740" panose="02000503000000000000" pitchFamily="50" charset="-127"/>
                <a:ea typeface="Yoon윤고딕 740" panose="02000503000000000000" pitchFamily="50" charset="-127"/>
                <a:cs typeface="Open Sans" panose="020B0606030504020204" pitchFamily="34" charset="0"/>
              </a:rPr>
              <a:t>Marlowe : </a:t>
            </a:r>
            <a:r>
              <a:rPr lang="en-US" altLang="ko-KR" sz="1250" dirty="0">
                <a:solidFill>
                  <a:srgbClr val="E7C29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John Hurt</a:t>
            </a:r>
            <a:endParaRPr lang="ko-KR" altLang="en-US" sz="1250" i="0" dirty="0">
              <a:solidFill>
                <a:srgbClr val="E7C29B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78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19551F1-91B7-4130-83FB-9E193C5C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4" y="2041810"/>
            <a:ext cx="2162287" cy="305809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E40BBC-D50E-47D0-8587-0846F0C53CF4}"/>
              </a:ext>
            </a:extLst>
          </p:cNvPr>
          <p:cNvSpPr/>
          <p:nvPr/>
        </p:nvSpPr>
        <p:spPr>
          <a:xfrm>
            <a:off x="1133803" y="1388252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F7B1A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Poster</a:t>
            </a:r>
            <a:endParaRPr lang="ko-KR" altLang="en-US" b="0" i="0" dirty="0">
              <a:solidFill>
                <a:srgbClr val="F7B1AF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B7F8D6-603A-4BC6-8DCD-11FDDCAB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41" y="2041809"/>
            <a:ext cx="2160104" cy="30580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CD5BF0-05DF-4AB4-9500-2E4D93CC8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19" y="2041808"/>
            <a:ext cx="2160104" cy="305809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414C705-6A5D-468A-8874-A3F24206D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463" y="2041808"/>
            <a:ext cx="2160104" cy="30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19551F1-91B7-4130-83FB-9E193C5C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4" y="1991189"/>
            <a:ext cx="2162287" cy="144008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E40BBC-D50E-47D0-8587-0846F0C53CF4}"/>
              </a:ext>
            </a:extLst>
          </p:cNvPr>
          <p:cNvSpPr/>
          <p:nvPr/>
        </p:nvSpPr>
        <p:spPr>
          <a:xfrm>
            <a:off x="1133803" y="1388252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b="0" i="0" dirty="0">
                <a:solidFill>
                  <a:srgbClr val="F7B1A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</a:t>
            </a:r>
            <a:endParaRPr lang="ko-KR" altLang="en-US" b="0" i="0" dirty="0">
              <a:solidFill>
                <a:srgbClr val="F7B1AF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B7F8D6-603A-4BC6-8DCD-11FDDCAB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41" y="1992632"/>
            <a:ext cx="2160104" cy="14371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CD5BF0-05DF-4AB4-9500-2E4D93CC8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19" y="1991914"/>
            <a:ext cx="2160104" cy="14386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414C705-6A5D-468A-8874-A3F24206D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463" y="1990371"/>
            <a:ext cx="2160104" cy="14386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533A8F-A3B1-42E6-BCBD-A73DD5CD1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4" y="4105124"/>
            <a:ext cx="2162286" cy="1440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713345-FF59-43DA-BF96-37FAF85F4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819" y="4106567"/>
            <a:ext cx="2157948" cy="1437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EBF0E-C59E-4F97-BDDC-D58E0A73C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19" y="4106566"/>
            <a:ext cx="2160104" cy="14371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9DE8B4-5B3C-4062-9B31-A9A5F1BA44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463" y="4105023"/>
            <a:ext cx="2160104" cy="14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6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9041DC39-B6B2-467A-814A-14AC081405A0}"/>
              </a:ext>
            </a:extLst>
          </p:cNvPr>
          <p:cNvSpPr/>
          <p:nvPr/>
        </p:nvSpPr>
        <p:spPr>
          <a:xfrm rot="4500000">
            <a:off x="2824462" y="3417297"/>
            <a:ext cx="813981" cy="813981"/>
          </a:xfrm>
          <a:prstGeom prst="ellipse">
            <a:avLst/>
          </a:prstGeom>
          <a:solidFill>
            <a:srgbClr val="E7C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EC2CD4A-81DE-46CB-A047-D174CA7193BB}"/>
              </a:ext>
            </a:extLst>
          </p:cNvPr>
          <p:cNvSpPr/>
          <p:nvPr/>
        </p:nvSpPr>
        <p:spPr>
          <a:xfrm rot="4500000">
            <a:off x="4458710" y="3417297"/>
            <a:ext cx="813981" cy="813981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290E78-7876-461C-8D40-9AD323D99720}"/>
              </a:ext>
            </a:extLst>
          </p:cNvPr>
          <p:cNvSpPr/>
          <p:nvPr/>
        </p:nvSpPr>
        <p:spPr>
          <a:xfrm rot="4500000">
            <a:off x="6083230" y="3417297"/>
            <a:ext cx="813981" cy="813981"/>
          </a:xfrm>
          <a:prstGeom prst="ellipse">
            <a:avLst/>
          </a:prstGeom>
          <a:solidFill>
            <a:srgbClr val="F9C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D04CD99-BE86-468E-9710-73A8722E8A4F}"/>
              </a:ext>
            </a:extLst>
          </p:cNvPr>
          <p:cNvSpPr/>
          <p:nvPr/>
        </p:nvSpPr>
        <p:spPr>
          <a:xfrm rot="4500000">
            <a:off x="7814756" y="3417297"/>
            <a:ext cx="813981" cy="813981"/>
          </a:xfrm>
          <a:prstGeom prst="ellipse">
            <a:avLst/>
          </a:prstGeom>
          <a:solidFill>
            <a:srgbClr val="C52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C6A0DF-A910-451B-85B2-947B1E1F1E75}"/>
              </a:ext>
            </a:extLst>
          </p:cNvPr>
          <p:cNvSpPr/>
          <p:nvPr/>
        </p:nvSpPr>
        <p:spPr>
          <a:xfrm>
            <a:off x="1592832" y="1376514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F9C1C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Color</a:t>
            </a:r>
            <a:endParaRPr lang="ko-KR" altLang="en-US" b="0" i="0" dirty="0">
              <a:solidFill>
                <a:srgbClr val="F9C1C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232B44-6534-415E-BA63-DA2172956806}"/>
              </a:ext>
            </a:extLst>
          </p:cNvPr>
          <p:cNvSpPr/>
          <p:nvPr/>
        </p:nvSpPr>
        <p:spPr>
          <a:xfrm>
            <a:off x="2777960" y="2912034"/>
            <a:ext cx="904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ko-KR" alt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e7c29b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ABC171-E6BC-4959-A8F1-60F275CF3570}"/>
              </a:ext>
            </a:extLst>
          </p:cNvPr>
          <p:cNvSpPr/>
          <p:nvPr/>
        </p:nvSpPr>
        <p:spPr>
          <a:xfrm>
            <a:off x="4405112" y="2912034"/>
            <a:ext cx="939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ko-KR" alt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1b1b1b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7BBCCF-3F0E-49B0-92AA-991582BD7740}"/>
              </a:ext>
            </a:extLst>
          </p:cNvPr>
          <p:cNvSpPr/>
          <p:nvPr/>
        </p:nvSpPr>
        <p:spPr>
          <a:xfrm>
            <a:off x="6069644" y="2912034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ko-KR" alt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f9c1c0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5C3E23-4500-4DCF-9602-9409CE8EF74D}"/>
              </a:ext>
            </a:extLst>
          </p:cNvPr>
          <p:cNvSpPr/>
          <p:nvPr/>
        </p:nvSpPr>
        <p:spPr>
          <a:xfrm>
            <a:off x="7790377" y="2912034"/>
            <a:ext cx="862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Open Sans" panose="020B0606030504020204" pitchFamily="34" charset="0"/>
                <a:cs typeface="Open Sans" panose="020B0606030504020204" pitchFamily="34" charset="0"/>
              </a:rPr>
              <a:t>#</a:t>
            </a:r>
            <a:r>
              <a:rPr lang="ko-KR" alt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c52c1c</a:t>
            </a:r>
          </a:p>
        </p:txBody>
      </p:sp>
    </p:spTree>
    <p:extLst>
      <p:ext uri="{BB962C8B-B14F-4D97-AF65-F5344CB8AC3E}">
        <p14:creationId xmlns:p14="http://schemas.microsoft.com/office/powerpoint/2010/main" val="216859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</TotalTime>
  <Words>317</Words>
  <Application>Microsoft Office PowerPoint</Application>
  <PresentationFormat>와이드스크린</PresentationFormat>
  <Paragraphs>92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Yoon윤고딕 720</vt:lpstr>
      <vt:lpstr>Yoon윤고딕 730</vt:lpstr>
      <vt:lpstr>Yoon윤고딕 740</vt:lpstr>
      <vt:lpstr>Arial</vt:lpstr>
      <vt:lpstr>Calibri</vt:lpstr>
      <vt:lpstr>Calibri Light</vt:lpstr>
      <vt:lpstr>Lato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서영 정</dc:creator>
  <cp:lastModifiedBy>서영 정</cp:lastModifiedBy>
  <cp:revision>76</cp:revision>
  <dcterms:created xsi:type="dcterms:W3CDTF">2019-05-14T15:51:35Z</dcterms:created>
  <dcterms:modified xsi:type="dcterms:W3CDTF">2019-05-15T14:56:59Z</dcterms:modified>
</cp:coreProperties>
</file>